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25b26be7a_2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a25b26be7a_2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25b26be7a_2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a25b26be7a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20"/>
          <p:cNvGrpSpPr/>
          <p:nvPr/>
        </p:nvGrpSpPr>
        <p:grpSpPr>
          <a:xfrm>
            <a:off x="-9000" y="-34140"/>
            <a:ext cx="9153000" cy="5211000"/>
            <a:chOff x="-12000" y="-45520"/>
            <a:chExt cx="12204000" cy="6948000"/>
          </a:xfrm>
        </p:grpSpPr>
        <p:cxnSp>
          <p:nvCxnSpPr>
            <p:cNvPr id="96" name="Google Shape;96;p20"/>
            <p:cNvCxnSpPr/>
            <p:nvPr/>
          </p:nvCxnSpPr>
          <p:spPr>
            <a:xfrm>
              <a:off x="110360" y="-45520"/>
              <a:ext cx="0" cy="69480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20"/>
            <p:cNvCxnSpPr/>
            <p:nvPr/>
          </p:nvCxnSpPr>
          <p:spPr>
            <a:xfrm>
              <a:off x="2504616" y="-45520"/>
              <a:ext cx="0" cy="69480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20"/>
            <p:cNvCxnSpPr/>
            <p:nvPr/>
          </p:nvCxnSpPr>
          <p:spPr>
            <a:xfrm>
              <a:off x="4898872" y="-45520"/>
              <a:ext cx="0" cy="69480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20"/>
            <p:cNvCxnSpPr/>
            <p:nvPr/>
          </p:nvCxnSpPr>
          <p:spPr>
            <a:xfrm>
              <a:off x="7293128" y="-45520"/>
              <a:ext cx="0" cy="69480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20"/>
            <p:cNvCxnSpPr/>
            <p:nvPr/>
          </p:nvCxnSpPr>
          <p:spPr>
            <a:xfrm>
              <a:off x="9687384" y="-45520"/>
              <a:ext cx="0" cy="69480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20"/>
            <p:cNvCxnSpPr/>
            <p:nvPr/>
          </p:nvCxnSpPr>
          <p:spPr>
            <a:xfrm>
              <a:off x="12081640" y="-45520"/>
              <a:ext cx="0" cy="69480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20"/>
            <p:cNvCxnSpPr/>
            <p:nvPr/>
          </p:nvCxnSpPr>
          <p:spPr>
            <a:xfrm>
              <a:off x="-12000" y="96375"/>
              <a:ext cx="12204000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20"/>
            <p:cNvCxnSpPr/>
            <p:nvPr/>
          </p:nvCxnSpPr>
          <p:spPr>
            <a:xfrm>
              <a:off x="-12000" y="1754380"/>
              <a:ext cx="12204000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20"/>
            <p:cNvCxnSpPr/>
            <p:nvPr/>
          </p:nvCxnSpPr>
          <p:spPr>
            <a:xfrm>
              <a:off x="-12000" y="3412385"/>
              <a:ext cx="12204000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" name="Google Shape;105;p20"/>
            <p:cNvCxnSpPr/>
            <p:nvPr/>
          </p:nvCxnSpPr>
          <p:spPr>
            <a:xfrm>
              <a:off x="-12000" y="5070390"/>
              <a:ext cx="12204000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" name="Google Shape;106;p20"/>
            <p:cNvCxnSpPr/>
            <p:nvPr/>
          </p:nvCxnSpPr>
          <p:spPr>
            <a:xfrm>
              <a:off x="-12000" y="6728395"/>
              <a:ext cx="12204000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1" name="Google Shape;111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Relationship Id="rId4" Type="http://schemas.openxmlformats.org/officeDocument/2006/relationships/image" Target="../media/image7.gif"/><Relationship Id="rId5" Type="http://schemas.openxmlformats.org/officeDocument/2006/relationships/image" Target="../media/image15.gif"/><Relationship Id="rId6" Type="http://schemas.openxmlformats.org/officeDocument/2006/relationships/image" Target="../media/image12.gif"/><Relationship Id="rId7" Type="http://schemas.openxmlformats.org/officeDocument/2006/relationships/image" Target="../media/image1.gif"/><Relationship Id="rId8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gif"/><Relationship Id="rId11" Type="http://schemas.openxmlformats.org/officeDocument/2006/relationships/image" Target="../media/image15.gif"/><Relationship Id="rId22" Type="http://schemas.openxmlformats.org/officeDocument/2006/relationships/image" Target="../media/image17.gif"/><Relationship Id="rId10" Type="http://schemas.openxmlformats.org/officeDocument/2006/relationships/image" Target="../media/image6.gif"/><Relationship Id="rId21" Type="http://schemas.openxmlformats.org/officeDocument/2006/relationships/image" Target="../media/image3.gif"/><Relationship Id="rId13" Type="http://schemas.openxmlformats.org/officeDocument/2006/relationships/image" Target="../media/image9.gif"/><Relationship Id="rId12" Type="http://schemas.openxmlformats.org/officeDocument/2006/relationships/image" Target="../media/image8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gif"/><Relationship Id="rId4" Type="http://schemas.openxmlformats.org/officeDocument/2006/relationships/image" Target="../media/image5.gif"/><Relationship Id="rId9" Type="http://schemas.openxmlformats.org/officeDocument/2006/relationships/image" Target="../media/image11.gif"/><Relationship Id="rId15" Type="http://schemas.openxmlformats.org/officeDocument/2006/relationships/image" Target="../media/image12.gif"/><Relationship Id="rId14" Type="http://schemas.openxmlformats.org/officeDocument/2006/relationships/image" Target="../media/image4.gif"/><Relationship Id="rId17" Type="http://schemas.openxmlformats.org/officeDocument/2006/relationships/image" Target="../media/image18.gif"/><Relationship Id="rId16" Type="http://schemas.openxmlformats.org/officeDocument/2006/relationships/image" Target="../media/image2.gif"/><Relationship Id="rId5" Type="http://schemas.openxmlformats.org/officeDocument/2006/relationships/image" Target="../media/image14.gif"/><Relationship Id="rId19" Type="http://schemas.openxmlformats.org/officeDocument/2006/relationships/image" Target="../media/image1.gif"/><Relationship Id="rId6" Type="http://schemas.openxmlformats.org/officeDocument/2006/relationships/image" Target="../media/image10.gif"/><Relationship Id="rId18" Type="http://schemas.openxmlformats.org/officeDocument/2006/relationships/image" Target="../media/image13.gif"/><Relationship Id="rId7" Type="http://schemas.openxmlformats.org/officeDocument/2006/relationships/image" Target="../media/image7.gif"/><Relationship Id="rId8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194" y="508797"/>
            <a:ext cx="1913286" cy="19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641" y="508797"/>
            <a:ext cx="1913286" cy="19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5028" y="508797"/>
            <a:ext cx="1913286" cy="19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0194" y="2721417"/>
            <a:ext cx="1913286" cy="19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25028" y="2721417"/>
            <a:ext cx="1913286" cy="19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8641" y="2721417"/>
            <a:ext cx="1913286" cy="191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461" y="15473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3717" y="15473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8903" y="15473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4366" y="15473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2925" y="15473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3461" y="139714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53717" y="139714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18903" y="139714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14366" y="139714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2925" y="139714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3461" y="265325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53717" y="265325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18903" y="265325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14366" y="265325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2925" y="265325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3461" y="389507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53717" y="389507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018903" y="389507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14366" y="389507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22925" y="3895078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